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146" r:id="rId2"/>
    <p:sldId id="1129" r:id="rId3"/>
    <p:sldId id="1156" r:id="rId4"/>
    <p:sldId id="1147" r:id="rId5"/>
    <p:sldId id="1157" r:id="rId6"/>
    <p:sldId id="1158" r:id="rId7"/>
    <p:sldId id="1159" r:id="rId8"/>
    <p:sldId id="1148" r:id="rId9"/>
    <p:sldId id="1149" r:id="rId10"/>
    <p:sldId id="1150" r:id="rId11"/>
    <p:sldId id="1151" r:id="rId12"/>
    <p:sldId id="1152" r:id="rId13"/>
    <p:sldId id="1153" r:id="rId14"/>
    <p:sldId id="1154" r:id="rId15"/>
    <p:sldId id="115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DF2779C-BA19-4136-8C08-1BC9836978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124F2A-55A5-4462-9E40-751253F01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4B1BB3-9EC0-4260-A00C-81B4173DF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E3CCF-736B-47A1-8DE2-5B14F0A7D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A66-7859-473A-8E79-D04F5EB0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DB539-A996-4655-A3D2-8F4FB6FD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9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B7F1-8802-4222-8961-4737595F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1B997B-A652-44C5-966C-8C824C80D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2DAF0-40BA-4AFB-ACB8-0A67BE365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31893-DC7B-4D6D-AD39-DC105BB7B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AA6FC-C374-4F65-BA25-9D8DC3E5E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94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EB502C-4A8B-4CF4-823D-02057220DC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92BF9-3338-434F-8184-4F436010D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4D14E-1ED0-4738-900D-3343B2BF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BFFF4-902E-4BC7-959E-E0AF95275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EC8C7-77E3-48DC-A971-A4ED5AB09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1118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9EE78AF-9EC2-4476-9237-E97EBFD7A4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0408EE-3ECA-4DDE-BA5A-978CCABC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D827A-1863-4DBC-824C-0343B0927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EBEAF-061B-417F-96E8-C60CFA2CE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2A4B-D7DA-4970-B856-2CF6B660B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9836B-F047-4BD9-9E17-0E6AAC2A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74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31179-188E-4248-BC5D-E7DEDCD5A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72032-CE53-45CE-8763-AEEF6DCE9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C9890-7B7F-449A-9953-DF00B884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55179-DEAC-4C9E-A70E-31657ADBA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2C093-3C8D-4D4D-AC70-7797760F1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784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A287-FFC6-42C2-B67D-6E5EEF3B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90A-9BAD-4309-B2AD-B773A09DF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EB675-C627-4ED3-85E9-BEAC6E1FC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60071-18B8-4DC2-B806-67942E9B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D6536-A2CB-42D7-8C8B-0F6AD0F95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715E0-81CE-4E71-8C6A-A3554CB7A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70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9485-031F-4805-8000-AFE4C31E5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EE32F-8024-4E8C-BBE8-10D75E240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B83F8-7436-4F4D-8F37-C04107F2E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EB97A-079E-43BF-B4BC-F269D765F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6D2C9-F9F1-4066-AB71-567B59FFE9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EAEF8-F4A5-4C37-BEEE-4759589D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3661C0-5D96-4CF7-B37F-01A98A9A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FB2886-FB68-4613-9B94-70F0579D2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324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F24B7-6439-4E9E-B49C-C9C35185C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7FA39-1BF8-4834-AB75-42112A08E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3B5E4-99C8-4A24-958A-08361B9C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C7DC9-1133-4FB2-B505-F7E489AB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255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A462E-1196-4106-8240-BBC12301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032C2-2147-4ABD-BCC7-B5B4E53E4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C864B9-BF22-4DA4-BE26-48FAE25CD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212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C1683-5D75-47A4-82F5-84E7C2B1E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23ABE-6DA8-4291-8809-3160FFF8A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62E0D9-B7D7-48C3-8092-8741A21DB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F58BE-8E71-4835-AA2B-315B3B7D8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FDA38-0C29-40B4-B771-A1F552C04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C298C-C0BE-471E-ACBD-72C6E744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62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8A6E-9F0B-453A-90F2-628E5EC20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42F23-EE49-4475-BD14-850B219F90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3AF47-4BF2-47D3-91AC-B96A9F1BC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06BE6-9F42-4EB7-9B0F-23DCC4683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B339A-D16A-4EEA-BA64-6F0B29285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9FB40-CB21-4457-98EF-A50033F55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95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D62F548-DB3C-4604-8492-A55E24020FE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DEFC5-3499-465B-8B8E-31B0CBDA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491E2-816C-4814-8026-BA50F97B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8C23-0DE6-4EBE-8C64-6D9EF5E9B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4D89D-25EE-46EF-BE2E-6BBE7A3C61EA}" type="datetimeFigureOut">
              <a:rPr lang="en-IN" smtClean="0"/>
              <a:t>14-03-2023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19F49-7951-4806-86AF-8B6497D74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CA5AA-5266-4A78-9F4C-686512857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0CEF5436-A927-4815-B901-A8562C7EDE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620D9-3EBA-14DF-9CAC-392813199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JAR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40B73-BBBD-D3CD-D9AA-3370A965E5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3622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27370-8D3C-205E-D879-6397B33AD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8479D-F66F-1D59-619E-06082E961E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C27A6-BD43-C36C-CEBC-6C80C1A63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23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BF73C-3583-FC3C-DF9B-ECB39A31A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87CD3-9B05-8706-3AFB-CF50AF4037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67D3-6656-4256-8875-8062BA78D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8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A45C-39FB-153D-94CA-94FAC75B5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411D9-E685-C47A-C421-998F15BB31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A969F-2ED0-687A-01E6-B3954BB849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2"/>
          <a:stretch/>
        </p:blipFill>
        <p:spPr>
          <a:xfrm>
            <a:off x="0" y="603682"/>
            <a:ext cx="12192000" cy="625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52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92B4C-8ACE-0A3F-F08C-A36EF8D4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59346-91B6-094B-A8A8-19C95EEF3F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28953-43B0-3EE5-581F-6D815DD8C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90"/>
          <a:stretch/>
        </p:blipFill>
        <p:spPr>
          <a:xfrm>
            <a:off x="0" y="328474"/>
            <a:ext cx="12192000" cy="652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66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E756C-2CD2-6392-72ED-060225D9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0FF29-F7F6-9C9D-800A-534563041E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CC7D6-94CB-6C52-702A-BA367F4A7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77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3915-0B49-829D-993E-AC7787A8E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45956-8310-AEEE-6E0B-D3CC06DCAC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C3925-E54D-ED02-19A0-4B7332416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7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16FB4E-33C4-BA19-0BF1-096129C75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2" t="31845" r="47063" b="26558"/>
          <a:stretch/>
        </p:blipFill>
        <p:spPr>
          <a:xfrm>
            <a:off x="2885242" y="1580226"/>
            <a:ext cx="4270159" cy="285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4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EE9EE3-E9F8-5F48-50E0-C4E3D9CB5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355" b="43819"/>
          <a:stretch/>
        </p:blipFill>
        <p:spPr>
          <a:xfrm>
            <a:off x="2059619" y="870013"/>
            <a:ext cx="7031115" cy="492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77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62EDE4-98F2-3EEB-D1AE-2415BAA0E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646" b="33463"/>
          <a:stretch/>
        </p:blipFill>
        <p:spPr>
          <a:xfrm>
            <a:off x="2263806" y="213064"/>
            <a:ext cx="6019060" cy="603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03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7F3E-FAE7-D1F4-41E9-D7C33ED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9D7D3-180E-6357-1B94-000B860F0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AE1173-F93A-60D9-442D-9811B16C4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86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B723-9194-CE49-C6D3-EF8233C0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C2D08-E2F2-92CD-398B-7BD40DAD44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7998E-A77C-391C-F105-FC2597503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76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C423D-B50F-B8D9-7011-9EF7DACA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1298B-E3A8-A413-E6E6-CA08BF25C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EB08F-9325-1088-441A-C07BA3BDF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010F-DD44-BDAD-30C7-A058CC8AB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80EC6-66B8-4849-027D-ED68D9B286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6F402F-F554-D554-0B30-53A595765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21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4250E-819E-5383-A0B4-4E292D9AF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76B25-ACD6-1A5C-D865-5421AF9666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F0A48E-C678-B263-F670-43F9A9AC6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9242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Verdana</vt:lpstr>
      <vt:lpstr>1_Office Theme</vt:lpstr>
      <vt:lpstr>Creating JAR files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Anand Sehgal</dc:creator>
  <cp:lastModifiedBy>Anand Sehgal</cp:lastModifiedBy>
  <cp:revision>3</cp:revision>
  <dcterms:created xsi:type="dcterms:W3CDTF">2023-03-14T05:09:51Z</dcterms:created>
  <dcterms:modified xsi:type="dcterms:W3CDTF">2023-03-14T05:32:24Z</dcterms:modified>
</cp:coreProperties>
</file>

<file path=docProps/thumbnail.jpeg>
</file>